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323" r:id="rId3"/>
    <p:sldId id="335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8" r:id="rId15"/>
    <p:sldId id="339" r:id="rId16"/>
    <p:sldId id="340" r:id="rId17"/>
    <p:sldId id="341" r:id="rId18"/>
    <p:sldId id="342" r:id="rId19"/>
    <p:sldId id="305" r:id="rId2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84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8C3279-E1FA-4AE8-B49A-9A1562F85220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2C7EB7-868F-471C-865E-E9561A4A3B3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16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EB4939-A442-490B-AB82-E5A177B6056B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FDB882-61BD-4CEC-88F0-D087E9E30A0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199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D4CDD2-A8F8-4E31-BE50-240A1B177440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BE8555-C077-478E-87EA-5BEBA378B03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610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A692B4-FA06-431B-8118-AD2CB1F3BB68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4187E-D6AB-4A60-9037-5AF6EFEC9E5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88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EB4939-A442-490B-AB82-E5A177B6056B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FDB882-61BD-4CEC-88F0-D087E9E30A0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529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226E3D-9EAB-4B07-98F6-69C205EEA6B7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4BD6E-E925-4926-ADDB-831FAA1EDDA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317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98D2E6-51D5-440D-9A4B-1D51C2315EFA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498A27-56E8-4C3A-B6E5-D553A8CB1D0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856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4AE2C3-AEBD-49E1-993C-E6E5A92AD269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BC049-5DCE-4B71-896D-3B5BBDBA4B7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34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6BA0F7-33E1-4977-A8EB-27DCF7C2BF1A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14234-2511-4C38-BCC1-5AA9BBF4F3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78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F3B956-5217-4100-942D-C69067EA03EA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F72489-E2F8-4750-8A24-4878DE92640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95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3BBFFE-A483-4B47-9156-E869485AEB81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D8E92-25FC-4CBC-9B8B-A24C43554D8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506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AEB4939-A442-490B-AB82-E5A177B6056B}" type="datetimeFigureOut">
              <a:rPr lang="tr-TR" smtClean="0"/>
              <a:pPr>
                <a:defRPr/>
              </a:pPr>
              <a:t>14.02.2024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5FDB882-61BD-4CEC-88F0-D087E9E30A0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0172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500034" y="1000114"/>
            <a:ext cx="7848872" cy="10156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METİN TÜRLERİ</a:t>
            </a:r>
          </a:p>
        </p:txBody>
      </p:sp>
      <p:sp>
        <p:nvSpPr>
          <p:cNvPr id="3" name="2 Dikdörtgen"/>
          <p:cNvSpPr/>
          <p:nvPr/>
        </p:nvSpPr>
        <p:spPr>
          <a:xfrm>
            <a:off x="1142976" y="2285998"/>
            <a:ext cx="67866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5400" b="1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DÜZYAZI TÜRLERİ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500048"/>
            <a:ext cx="8858312" cy="43396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 GEZİ YAZISI: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Gezilip görülen yerlerin ilgi çekici özelliklerinin anlatıldığı yazılardır.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Toplumların yaşayış, gelenek ve görenekleriyle ilgili bilgi verir.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Gözleme dayanır.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Betimlemeye çok sık yer verilir.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Evliya Çelebi Seyahatnamesi gezi yazısının en önemli örneklerindendir.</a:t>
            </a:r>
            <a:endParaRPr lang="tr-TR" sz="3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500048"/>
            <a:ext cx="885831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6- TİYATRO: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Sahnede sergilenmek üzere yazılan, insan yaşamına ait olayların anlatıldığı yazı türüdür.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Harekete dayalıdır.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Dram, komedi, trajedi şeklinde üç türü vardır.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Sahnede oynanmak amacıyla yazılmıştır.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500048"/>
            <a:ext cx="8858312" cy="29546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7- ANI (HATIRA):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Yazarın yaşadığı ya da şahit olduğu olayları anlattığı yazı türüdür.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Yaşandıktan ve üzerinden belli bir süre geçtikten sonra yazılır.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Samimi bir dil kullanılır.</a:t>
            </a:r>
            <a:endParaRPr lang="tr-TR" sz="3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760103"/>
            <a:ext cx="8858312" cy="29546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8- BİYOGRAFİ (Yaşam Öyküsü: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Ünlü kişilerin hayatını tüm yönleriyle tanıtan yazı türüdür.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Anlatılan kişinin hayatı tarih sırasına göre ele alınır.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Nesnel bir anlatım söz konusudur.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760103"/>
            <a:ext cx="8858312" cy="24929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600" b="1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OTOBİYOGRAFİ (Öz Yaşam Öyküsü: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Ünlü kişinin kendi hayatını tüm yönleriyle anlattığı yazı türüdür.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Birinci kişi tarafından anlatılır.</a:t>
            </a:r>
            <a:endParaRPr lang="tr-TR" sz="3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18050"/>
            <a:ext cx="8858312" cy="49552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BİLDİRME YAZILARI</a:t>
            </a:r>
          </a:p>
          <a:p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iletişimle ilgili amaçlar içeren yazılara bildirme yazıları denir.</a:t>
            </a:r>
          </a:p>
          <a:p>
            <a:endParaRPr lang="tr-TR" sz="30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3600" b="1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MEKTUP:</a:t>
            </a:r>
            <a:r>
              <a:rPr lang="tr-TR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 düşünce, bir duygu ya da dileğin iletilmesi amacıyla yazılır.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Özel mektup, edebi mektup, resmi mektup ve iş mektubu gibi türleri vardır.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Edebi mektuplar yazarların birbirlerine yazdıkları edebi değer taşıyan mektuplardır.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694029"/>
            <a:ext cx="8858312" cy="38779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HABER YAZISI: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Belli bir zaman ve belli bir yerde meydana gelen olayların halka duyurulmak için tarih verilerek aktarıldığı yazılara denir.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Haber yazıları nesnel olmak zorundadır.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Haberin kaynağı güvenilir olmalıdır.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Haber yazıları okuyucunun dikkatini çekecek nitelikte olması gereklidir.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500048"/>
            <a:ext cx="8858312" cy="43396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RAPOR: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Herhangi bir konu ya da bir olay üzerinde yapılan ayrıntılı araştırma ve incelemelerin sonucunu içeren yazılardır.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Rapor çok sayıda belge ve bilgiye dayanmalıdır.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Rapor için gerekli belgeler toplanmalı ve tartışmaya gerek duymayacak şekilde yazılmalıdır.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500048"/>
            <a:ext cx="885831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600" b="1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RÖPORTAJ: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Yazarın ünlü biri veya tanınmış yerler ve olaylarla ilgili araştırmalarına kendi görüşlerini de ekleyerek oluşturduğu yazı türüdür.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Tanınmış biri veya yer ile ilgilidir.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Yazılacak konu hakkında araştırma yapılır.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Sonunda yazar kendi görüşünü de dile getirir.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Metin kutusu 1"/>
          <p:cNvSpPr txBox="1">
            <a:spLocks noChangeArrowheads="1"/>
          </p:cNvSpPr>
          <p:nvPr/>
        </p:nvSpPr>
        <p:spPr bwMode="auto">
          <a:xfrm>
            <a:off x="323850" y="1437085"/>
            <a:ext cx="82804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800" b="1" dirty="0"/>
              <a:t>Başarılar dilerim</a:t>
            </a:r>
          </a:p>
          <a:p>
            <a:pPr algn="ctr"/>
            <a:r>
              <a:rPr lang="tr-TR" sz="6000" b="1" dirty="0">
                <a:latin typeface="Verdana" pitchFamily="34" charset="0"/>
              </a:rPr>
              <a:t>ERCAN BİL</a:t>
            </a:r>
          </a:p>
          <a:p>
            <a:pPr algn="ctr"/>
            <a:r>
              <a:rPr lang="tr-TR" sz="4400">
                <a:latin typeface="Verdana" pitchFamily="34" charset="0"/>
              </a:rPr>
              <a:t>TÜRKÇE ÖĞRETMENİ</a:t>
            </a:r>
            <a:endParaRPr lang="tr-TR" sz="4400" dirty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42844" y="488468"/>
            <a:ext cx="8858312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tr-TR" sz="1600" b="1" u="sng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tr-TR" sz="3200" b="1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  <a:r>
              <a:rPr lang="tr-TR" sz="32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 DÜŞÜNCE YAZILARI:</a:t>
            </a:r>
            <a:r>
              <a:rPr lang="tr-TR" sz="32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tr-TR" sz="3000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Okuyucuyu herhangi bir konu ile ilgili düşündürmeyi, okuyucunun fikrini değiştirmeyi ve bilgi vermeyi amaçlayan yazılar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dır.</a:t>
            </a:r>
          </a:p>
          <a:p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DENEME: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Yazarın, herhangi bir konu ile ilgili düşüncelerini kanıtlamaya gerek duymadan, kesin hükümlere varmadan anlattığı yazı türüdür.</a:t>
            </a:r>
          </a:p>
          <a:p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Kişisel görüş ön plandadır.</a:t>
            </a:r>
          </a:p>
          <a:p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Samimi bir dille yazılır. </a:t>
            </a:r>
            <a:endParaRPr lang="tr-TR" sz="3000" b="1" u="sng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683017"/>
            <a:ext cx="8858312" cy="41242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tr-TR" sz="1600" b="1" u="sng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tr-TR" sz="30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MAKALE</a:t>
            </a:r>
            <a:r>
              <a:rPr lang="tr-TR" sz="30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Yazarın, herhangi bir konuda bir görüşü, bir düşünceyi savunmak için oluşturduğu yazı türüdür.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Gazete ve dergilerde yer alır.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Yazarın görüşlerini kanıtlama düşüncesi olduğu için NESNEL bir anlatım vardır.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Yazar görüşlerini kanıtlamaya çalışır.</a:t>
            </a:r>
            <a:endParaRPr lang="tr-TR" sz="3000" b="1" u="sng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428610"/>
            <a:ext cx="8858312" cy="4585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tr-TR" sz="1600" b="1" u="sng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tr-TR" sz="3600" b="1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SOHBET (Söyleşi):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Yazarın, herhangi bir konu hakkındaki düşüncelerini okuyucuyla konuşuyormuş gibi yazdığı yazılardır.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Konuşma havasında içten bir dil kullanılır.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Kişisel düşünce ön plandadır.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Konu sınırlaması yoktur.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Konuşma havası olduğu için cevap gerektirmeyen soru cümleleri yer alabilir.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500048"/>
            <a:ext cx="8858312" cy="4585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tr-TR" sz="1600" b="1" u="sng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tr-TR" sz="3600" b="1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FIKRA: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Yazarın, güncel olaylar hakkında görüşlerini aktardığı yazı türüdür.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Yazar düşüncelerini kanıtlamak zorunda değildir.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Gazete ve dergilerde yer alır.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Yazarın düşüncelerini kanıtlama zorunluluğu olmadığı için </a:t>
            </a: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ÖZNEL</a:t>
            </a: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bir anlatım vardır.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Samimi bir dil kullanılır.</a:t>
            </a:r>
            <a:endParaRPr lang="tr-TR" sz="3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88359"/>
            <a:ext cx="8858312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40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OLAY YAZILARI</a:t>
            </a:r>
          </a:p>
          <a:p>
            <a:r>
              <a:rPr lang="tr-T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Kişi, yer ve zamana dikkat edilerek bir ya da bir den çok olayın anlatıldığı yazılardır.</a:t>
            </a:r>
            <a:endParaRPr lang="tr-TR" sz="320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HİKAYE (ÖYKÜ):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Yaşanmış ya da yaşanabilecek olayların kişi, yer ve zamana dikkat edilerek anlatıldığı yazı türüdür.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Olay planı vardır. (serim, düğüm ve çözüm)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Kişi sayısı sınırlıdır.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 bir zaman dilimini kapsar.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500048"/>
            <a:ext cx="8858312" cy="38779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ROMAN: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Yaşanmış ya da yaşanabilecek olayların ayrıntılı olarak anlatıldığı yazı türüdür.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Olay planı vardır. Serim, düğüm ve çözüm bölümlerinden oluşur.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Kişi sayısı hikayeye göre daha fazladır.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Olay bir insan ömrünü kapsayacak kadar geniş bir zaman dilimini kapsar.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500048"/>
            <a:ext cx="8858312" cy="43396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FABL: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</a:rPr>
              <a:t>İnsan dışındaki varlıkların başından geçen olayların anlatıldığı öğretici ve ders verici yazı türüdür.</a:t>
            </a:r>
            <a:endParaRPr lang="tr-TR" sz="30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Genellikle hayvanlar ve bitkiler konuşturulur.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Ders verme amac</a:t>
            </a: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ı taşır.</a:t>
            </a: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İnsanların başından geçen olaylar gerçek hayatla ilişkili hayvanların başından geçiyormuş gibi anlatılır.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42844" y="500048"/>
            <a:ext cx="8858312" cy="43396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600" b="1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tr-TR" sz="36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MASAL:</a:t>
            </a:r>
            <a:r>
              <a:rPr lang="tr-TR" sz="36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0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Olağanüstü olayların anlatıldığı yazı türüdür. </a:t>
            </a:r>
          </a:p>
          <a:p>
            <a:pPr>
              <a:buFont typeface="Arial" charset="0"/>
              <a:buChar char="•"/>
            </a:pPr>
            <a:endParaRPr lang="tr-TR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Char char="•"/>
            </a:pP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Ağızdan </a:t>
            </a:r>
            <a:r>
              <a:rPr lang="tr-TR" sz="3000" b="1" cap="none" spc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ağıza</a:t>
            </a:r>
            <a:r>
              <a:rPr lang="tr-TR" sz="3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kuşaktan kuşağa aktarılır.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Eğitici bir özellik taşır.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Yer ve zaman belirsizdir.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Kahramanlar olağanüstü özelliklere sahiptir.</a:t>
            </a:r>
          </a:p>
          <a:p>
            <a:pPr>
              <a:buFont typeface="Arial" charset="0"/>
              <a:buChar char="•"/>
            </a:pPr>
            <a:r>
              <a:rPr lang="tr-TR" sz="3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Sonunda iyiler ödüllendirilir kötüler cezalandırılır.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</TotalTime>
  <Words>712</Words>
  <Application>Microsoft Office PowerPoint</Application>
  <PresentationFormat>Ekran Gösterisi (16:9)</PresentationFormat>
  <Paragraphs>96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Verdana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By NeC ® 2010 | Katilimsiz.Com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ana</dc:creator>
  <cp:lastModifiedBy>uygar bil</cp:lastModifiedBy>
  <cp:revision>33</cp:revision>
  <dcterms:created xsi:type="dcterms:W3CDTF">2013-03-31T10:31:20Z</dcterms:created>
  <dcterms:modified xsi:type="dcterms:W3CDTF">2024-02-13T21:14:29Z</dcterms:modified>
</cp:coreProperties>
</file>